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88835"/>
            <a:ext cx="7505700" cy="46355"/>
          </a:xfrm>
          <a:custGeom>
            <a:avLst/>
            <a:gdLst/>
            <a:ahLst/>
            <a:cxnLst/>
            <a:rect l="l" t="t" r="r" b="b"/>
            <a:pathLst>
              <a:path w="7505700" h="46354">
                <a:moveTo>
                  <a:pt x="0" y="45732"/>
                </a:moveTo>
                <a:lnTo>
                  <a:pt x="7505687" y="45732"/>
                </a:lnTo>
                <a:lnTo>
                  <a:pt x="7505687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74236" y="734568"/>
            <a:ext cx="7505700" cy="675640"/>
          </a:xfrm>
          <a:custGeom>
            <a:avLst/>
            <a:gdLst/>
            <a:ahLst/>
            <a:cxnLst/>
            <a:rect l="l" t="t" r="r" b="b"/>
            <a:pathLst>
              <a:path w="7505700" h="675640">
                <a:moveTo>
                  <a:pt x="7505687" y="0"/>
                </a:moveTo>
                <a:lnTo>
                  <a:pt x="0" y="0"/>
                </a:lnTo>
                <a:lnTo>
                  <a:pt x="0" y="675132"/>
                </a:lnTo>
                <a:lnTo>
                  <a:pt x="7505687" y="675132"/>
                </a:lnTo>
                <a:lnTo>
                  <a:pt x="750568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74236" y="7191756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044" y="234886"/>
            <a:ext cx="10155935" cy="709860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7574" y="360337"/>
            <a:ext cx="3010782" cy="90762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12373" y="410812"/>
            <a:ext cx="3571671" cy="268905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151892"/>
            <a:ext cx="384810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spc="610" dirty="0"/>
              <a:t>提案</a:t>
            </a:r>
            <a:r>
              <a:rPr spc="625" dirty="0"/>
              <a:t>書</a:t>
            </a:r>
            <a:r>
              <a:rPr spc="-50" dirty="0"/>
              <a:t>（</a:t>
            </a:r>
            <a:r>
              <a:rPr dirty="0"/>
              <a:t>	</a:t>
            </a:r>
            <a:r>
              <a:rPr spc="625" dirty="0"/>
              <a:t>商</a:t>
            </a:r>
            <a:r>
              <a:rPr spc="610" dirty="0"/>
              <a:t>品</a:t>
            </a:r>
            <a:r>
              <a:rPr spc="625" dirty="0"/>
              <a:t>情</a:t>
            </a:r>
            <a:r>
              <a:rPr spc="-50" dirty="0"/>
              <a:t>報</a:t>
            </a:r>
            <a:r>
              <a:rPr dirty="0"/>
              <a:t>	</a:t>
            </a:r>
            <a:r>
              <a:rPr spc="-50" dirty="0"/>
              <a:t>）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23014" y="123748"/>
            <a:ext cx="2482850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8415" algn="ctr">
              <a:lnSpc>
                <a:spcPct val="100000"/>
              </a:lnSpc>
            </a:pPr>
            <a:r>
              <a:rPr sz="1400" dirty="0">
                <a:latin typeface="メイリオ"/>
                <a:cs typeface="メイリオ"/>
              </a:rPr>
              <a:t>（会社名</a:t>
            </a:r>
            <a:r>
              <a:rPr sz="1400" spc="-50" dirty="0">
                <a:latin typeface="メイリオ"/>
                <a:cs typeface="メイリオ"/>
              </a:rPr>
              <a:t>）</a:t>
            </a:r>
            <a:endParaRPr sz="1400" dirty="0">
              <a:latin typeface="メイリオ"/>
              <a:cs typeface="メイリオ"/>
            </a:endParaRPr>
          </a:p>
          <a:p>
            <a:pPr marL="18415" algn="ctr">
              <a:lnSpc>
                <a:spcPct val="100000"/>
              </a:lnSpc>
              <a:spcBef>
                <a:spcPts val="960"/>
              </a:spcBef>
            </a:pPr>
            <a:r>
              <a:rPr sz="1400" b="1" spc="-10" dirty="0">
                <a:latin typeface="メイリオ"/>
                <a:cs typeface="メイリオ"/>
              </a:rPr>
              <a:t>TEL：（</a:t>
            </a:r>
            <a:r>
              <a:rPr sz="1400" b="1" dirty="0">
                <a:latin typeface="メイリオ"/>
                <a:cs typeface="メイリオ"/>
              </a:rPr>
              <a:t>電話番号</a:t>
            </a:r>
            <a:r>
              <a:rPr sz="1400" b="1" spc="-50" dirty="0">
                <a:latin typeface="メイリオ"/>
                <a:cs typeface="メイリオ"/>
              </a:rPr>
              <a:t>）</a:t>
            </a:r>
            <a:endParaRPr sz="1400" dirty="0">
              <a:latin typeface="メイリオ"/>
              <a:cs typeface="メイリオ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820940"/>
              </p:ext>
            </p:extLst>
          </p:nvPr>
        </p:nvGraphicFramePr>
        <p:xfrm>
          <a:off x="391775" y="711701"/>
          <a:ext cx="6569709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400" b="1" spc="-5" dirty="0">
                          <a:latin typeface="メイリオ"/>
                          <a:cs typeface="メイリオ"/>
                        </a:rPr>
                        <a:t>グラスワークスナルミ</a:t>
                      </a:r>
                      <a:endParaRPr sz="1400" dirty="0">
                        <a:latin typeface="メイリオ"/>
                        <a:cs typeface="メイリオ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0"/>
                        </a:spcBef>
                        <a:tabLst>
                          <a:tab pos="1457960" algn="l"/>
                        </a:tabLst>
                      </a:pPr>
                      <a:r>
                        <a:rPr sz="1400" b="1" dirty="0">
                          <a:latin typeface="メイリオ"/>
                          <a:cs typeface="メイリオ"/>
                        </a:rPr>
                        <a:t>【ピタゴラス</a:t>
                      </a:r>
                      <a:r>
                        <a:rPr sz="1400" b="1" spc="-50" dirty="0">
                          <a:latin typeface="メイリオ"/>
                          <a:cs typeface="メイリオ"/>
                        </a:rPr>
                        <a:t>】</a:t>
                      </a:r>
                      <a:r>
                        <a:rPr sz="1400" b="1" dirty="0">
                          <a:latin typeface="メイリオ"/>
                          <a:cs typeface="メイリオ"/>
                        </a:rPr>
                        <a:t>	一輪挿し</a:t>
                      </a:r>
                      <a:r>
                        <a:rPr sz="1400" b="1" spc="-20" dirty="0">
                          <a:latin typeface="メイリオ"/>
                          <a:cs typeface="メイリオ"/>
                        </a:rPr>
                        <a:t>（CM）</a:t>
                      </a:r>
                      <a:endParaRPr sz="1400" dirty="0">
                        <a:latin typeface="メイリオ"/>
                        <a:cs typeface="メイリオ"/>
                      </a:endParaRPr>
                    </a:p>
                  </a:txBody>
                  <a:tcPr marL="0" marR="0" marT="81280" marB="0">
                    <a:noFill/>
                  </a:tcPr>
                </a:tc>
                <a:tc>
                  <a:txBody>
                    <a:bodyPr/>
                    <a:lstStyle/>
                    <a:p>
                      <a:pPr marL="339090" marR="24130">
                        <a:lnSpc>
                          <a:spcPct val="136700"/>
                        </a:lnSpc>
                        <a:spcBef>
                          <a:spcPts val="405"/>
                        </a:spcBef>
                      </a:pPr>
                      <a:r>
                        <a:rPr sz="1200" b="1" spc="-5" dirty="0">
                          <a:latin typeface="メイリオ"/>
                          <a:cs typeface="メイリオ"/>
                        </a:rPr>
                        <a:t>シンプルなカットがモダンな光を創り出す、透明感のある一輪挿しです。</a:t>
                      </a:r>
                      <a:endParaRPr sz="1200" dirty="0">
                        <a:latin typeface="メイリオ"/>
                        <a:cs typeface="メイリオ"/>
                      </a:endParaRPr>
                    </a:p>
                  </a:txBody>
                  <a:tcPr marL="0" marR="0" marT="5143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07324" y="1467618"/>
          <a:ext cx="5998844" cy="5737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spc="-10" dirty="0">
                          <a:latin typeface="メイリオ"/>
                          <a:cs typeface="メイリオ"/>
                        </a:rPr>
                        <a:t>NAR12031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spc="-20" dirty="0">
                          <a:latin typeface="メイリオ"/>
                          <a:cs typeface="メイリオ"/>
                        </a:rPr>
                        <a:t>6,050</a:t>
                      </a:r>
                      <a:r>
                        <a:rPr sz="1200" spc="-50" dirty="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6</a:t>
                      </a:r>
                      <a:r>
                        <a:rPr sz="900" dirty="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sz="900" spc="-5" dirty="0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889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グラスワークスナルミ  【ピタゴラス】  一輪挿し（CM）×1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5" dirty="0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一輪挿し：幅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50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×奥行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50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×高さ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208mm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、箱サイズ：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240×85×70mm</a:t>
                      </a:r>
                      <a:r>
                        <a:rPr sz="900" spc="-20" dirty="0">
                          <a:latin typeface="メイリオ"/>
                          <a:cs typeface="メイリオ"/>
                        </a:rPr>
                        <a:t>、本体重量：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850ｇ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中国製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オプティカルグラス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メイリオ"/>
                          <a:cs typeface="メイリオ"/>
                        </a:rPr>
                        <a:t>化粧箱入り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3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12395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※印刷方法：サンドブラスト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※名入れ箇所：正面、裏面のいずれかになります。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00" spc="-20" dirty="0">
                          <a:latin typeface="メイリオ"/>
                          <a:cs typeface="メイリオ"/>
                        </a:rPr>
                        <a:t>※名入れスペース：</a:t>
                      </a:r>
                      <a:r>
                        <a:rPr sz="900" spc="-10" dirty="0">
                          <a:latin typeface="メイリオ"/>
                          <a:cs typeface="メイリオ"/>
                        </a:rPr>
                        <a:t>30×30mm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メイリオ"/>
                          <a:cs typeface="メイリオ"/>
                        </a:rPr>
                        <a:t>こちらの商品は、のし掛け・包装を無料でお付けしています。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50">
                <a:tc gridSpan="2">
                  <a:txBody>
                    <a:bodyPr/>
                    <a:lstStyle/>
                    <a:p>
                      <a:pPr marL="944244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T="45719" marB="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539143" y="1387035"/>
            <a:ext cx="2000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QR</a:t>
            </a:r>
            <a:r>
              <a:rPr sz="800" spc="-5" dirty="0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88881" y="1313510"/>
            <a:ext cx="3672840" cy="2856230"/>
            <a:chOff x="788881" y="1313510"/>
            <a:chExt cx="3672840" cy="285623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8881" y="1636776"/>
              <a:ext cx="3108855" cy="253288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9545" y="1313510"/>
              <a:ext cx="1022092" cy="101199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54417" y="1500975"/>
              <a:ext cx="635557" cy="606767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3813" y="4263771"/>
            <a:ext cx="1449127" cy="139120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99243" y="4267023"/>
            <a:ext cx="1447984" cy="139120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1566" y="5724144"/>
            <a:ext cx="1370083" cy="133703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99250" y="5739562"/>
            <a:ext cx="1447987" cy="13916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983" y="2379051"/>
            <a:ext cx="3942079" cy="442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05"/>
              </a:spcBef>
            </a:pPr>
            <a:r>
              <a:rPr sz="1400" spc="-15" dirty="0">
                <a:solidFill>
                  <a:srgbClr val="6F3A04"/>
                </a:solidFill>
                <a:latin typeface="游ゴシック"/>
                <a:cs typeface="游ゴシック"/>
              </a:rPr>
              <a:t>光学カメラのレンズにも使用される、</a:t>
            </a:r>
            <a:endParaRPr sz="1400">
              <a:latin typeface="游ゴシック"/>
              <a:cs typeface="游ゴシック"/>
            </a:endParaRPr>
          </a:p>
          <a:p>
            <a:pPr marL="12700">
              <a:lnSpc>
                <a:spcPts val="1639"/>
              </a:lnSpc>
            </a:pPr>
            <a:r>
              <a:rPr sz="1400" spc="-20" dirty="0">
                <a:solidFill>
                  <a:srgbClr val="6F3A04"/>
                </a:solidFill>
                <a:latin typeface="游ゴシック"/>
                <a:cs typeface="游ゴシック"/>
              </a:rPr>
              <a:t>澄んだ透明感を持つオプティカルグラス製です。</a:t>
            </a:r>
            <a:endParaRPr sz="1400">
              <a:latin typeface="游ゴシック"/>
              <a:cs typeface="游ゴシック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0923" y="1894801"/>
            <a:ext cx="9890760" cy="5269865"/>
            <a:chOff x="390923" y="1894801"/>
            <a:chExt cx="9890760" cy="52698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6234" y="3548662"/>
              <a:ext cx="3615169" cy="361538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89630" y="1894801"/>
              <a:ext cx="1875904" cy="188000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6045" y="3171915"/>
              <a:ext cx="2123333" cy="211418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8788" y="5551932"/>
              <a:ext cx="1608809" cy="160695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63996" y="5551932"/>
              <a:ext cx="1603894" cy="160695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71487" y="3182112"/>
              <a:ext cx="2123334" cy="211418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0923" y="5552998"/>
              <a:ext cx="1603519" cy="160656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ユーザー設定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Calibri</vt:lpstr>
      <vt:lpstr>Times New Roman</vt:lpstr>
      <vt:lpstr>Office Theme</vt:lpstr>
      <vt:lpstr>提案書（ 商品情報 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 S</dc:creator>
  <cp:lastModifiedBy>0 kikaku</cp:lastModifiedBy>
  <cp:revision>1</cp:revision>
  <dcterms:created xsi:type="dcterms:W3CDTF">2024-06-11T06:49:41Z</dcterms:created>
  <dcterms:modified xsi:type="dcterms:W3CDTF">2024-06-11T06:50:08Z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2024-06-11T00:00:00Z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2024-06-11T00:00:00Z</vt:filetime>
  </property>
  <property fmtid="{D5CDD505-2E9C-101B-9397-08002B2CF9AE}" pid="5" name="Producer">
    <vt:lpwstr>Adobe PDF Library 24.2.23</vt:lpwstr>
  </property>
</Properties>
</file>