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3100" y="795528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19">
                <a:moveTo>
                  <a:pt x="0" y="45669"/>
                </a:moveTo>
                <a:lnTo>
                  <a:pt x="7506588" y="45669"/>
                </a:lnTo>
                <a:lnTo>
                  <a:pt x="7506588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73100" y="841197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588" y="0"/>
                </a:moveTo>
                <a:lnTo>
                  <a:pt x="0" y="0"/>
                </a:lnTo>
                <a:lnTo>
                  <a:pt x="0" y="675436"/>
                </a:lnTo>
                <a:lnTo>
                  <a:pt x="7506588" y="675436"/>
                </a:lnTo>
                <a:lnTo>
                  <a:pt x="7506588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73100" y="7240523"/>
            <a:ext cx="10140950" cy="47625"/>
          </a:xfrm>
          <a:custGeom>
            <a:avLst/>
            <a:gdLst/>
            <a:ahLst/>
            <a:cxnLst/>
            <a:rect l="l" t="t" r="r" b="b"/>
            <a:pathLst>
              <a:path w="10140950" h="47625">
                <a:moveTo>
                  <a:pt x="10140442" y="0"/>
                </a:moveTo>
                <a:lnTo>
                  <a:pt x="0" y="0"/>
                </a:lnTo>
                <a:lnTo>
                  <a:pt x="0" y="47244"/>
                </a:lnTo>
                <a:lnTo>
                  <a:pt x="10140442" y="47244"/>
                </a:lnTo>
                <a:lnTo>
                  <a:pt x="1014044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9817" y="258572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45048" y="7049516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406645" y="1574419"/>
          <a:ext cx="6087745" cy="5433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1755775"/>
                <a:gridCol w="877569"/>
                <a:gridCol w="2487294"/>
              </a:tblGrid>
              <a:tr h="469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SH28011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10096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9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定価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2,420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87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9177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1,960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87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7個～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  単位未満の注文については、お問い合わせください。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9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10">
                          <a:latin typeface="メイリオ"/>
                          <a:cs typeface="メイリオ"/>
                        </a:rPr>
                        <a:t>シャチハタ  ネームペン  プリモ×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1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個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9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シルバー・ブラック・パールピンク・パールブルー・ホワイト／色指定可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9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本体：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Φ13.2×16.5×132mm、重量：約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22g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9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ブリスターパックまたは、ギフト箱入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53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・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50本から名入れ可能（シルク印刷・パッド印刷）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、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2571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1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本から名入れ可能（レーザー彫刻、彫刻）、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100本から名入れ可能（キャップマーク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・名入れスペース：32.5×5mm（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本体）、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Φ10mm（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キャップ頭冠部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2952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※アルミプレートによる名入れの場合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・名入れ方法：シルク印刷、パッド印刷、レーザー彫刻、彫刻、キャップマーク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95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＜購入からの流れ＞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（1）当店にて商品を購入＞（2）配布＞（3）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お客様個人で印面を申し込み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（4）シヤチハタ側が原稿確認＞（5）作成＆発送＞（6）約8～10日間でお手元に届く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 印面作成費、送料は商品価格に含まれております。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001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5"/>
              <a:t>提</a:t>
            </a:r>
            <a:r>
              <a:rPr dirty="0" spc="610"/>
              <a:t>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5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7921625" y="230378"/>
            <a:ext cx="2482850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>
                <a:latin typeface="メイリオ"/>
                <a:cs typeface="メイリオ"/>
              </a:rPr>
              <a:t>（会社名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390702" y="948199"/>
          <a:ext cx="6798945" cy="422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8165"/>
                <a:gridCol w="3623944"/>
              </a:tblGrid>
              <a:tr h="4222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60"/>
                        </a:spcBef>
                        <a:tabLst>
                          <a:tab pos="1101090" algn="l"/>
                          <a:tab pos="2171065" algn="l"/>
                        </a:tabLst>
                      </a:pPr>
                      <a:r>
                        <a:rPr dirty="0" sz="1400" b="1">
                          <a:latin typeface="メイリオ"/>
                          <a:cs typeface="メイリオ"/>
                        </a:rPr>
                        <a:t>シャチハ</a:t>
                      </a:r>
                      <a:r>
                        <a:rPr dirty="0" sz="1400" spc="-50" b="1">
                          <a:latin typeface="メイリオ"/>
                          <a:cs typeface="メイリオ"/>
                        </a:rPr>
                        <a:t>タ</a:t>
                      </a:r>
                      <a:r>
                        <a:rPr dirty="0" sz="1400" b="1">
                          <a:latin typeface="メイリオ"/>
                          <a:cs typeface="メイリオ"/>
                        </a:rPr>
                        <a:t>	ネームペ</a:t>
                      </a:r>
                      <a:r>
                        <a:rPr dirty="0" sz="1400" spc="-50" b="1">
                          <a:latin typeface="メイリオ"/>
                          <a:cs typeface="メイリオ"/>
                        </a:rPr>
                        <a:t>ン</a:t>
                      </a:r>
                      <a:r>
                        <a:rPr dirty="0" sz="1400" b="1">
                          <a:latin typeface="メイリオ"/>
                          <a:cs typeface="メイリオ"/>
                        </a:rPr>
                        <a:t>	プリ</a:t>
                      </a:r>
                      <a:r>
                        <a:rPr dirty="0" sz="1400" spc="-50" b="1">
                          <a:latin typeface="メイリオ"/>
                          <a:cs typeface="メイリオ"/>
                        </a:rPr>
                        <a:t>モ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9652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91795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上品でカジュアルカラーが魅力なボールペンと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  <a:p>
                      <a:pPr marL="391795">
                        <a:lnSpc>
                          <a:spcPts val="1345"/>
                        </a:lnSpc>
                        <a:spcBef>
                          <a:spcPts val="530"/>
                        </a:spcBef>
                      </a:pPr>
                      <a:r>
                        <a:rPr dirty="0" sz="1200" b="1">
                          <a:latin typeface="メイリオ"/>
                          <a:cs typeface="メイリオ"/>
                        </a:rPr>
                        <a:t>ネーム印を1</a:t>
                      </a:r>
                      <a:r>
                        <a:rPr dirty="0" sz="1200" spc="-5" b="1">
                          <a:latin typeface="メイリオ"/>
                          <a:cs typeface="メイリオ"/>
                        </a:rPr>
                        <a:t>本にまとめたネームペンです。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pSp>
        <p:nvGrpSpPr>
          <p:cNvPr id="7" name="object 7" descr=""/>
          <p:cNvGrpSpPr/>
          <p:nvPr/>
        </p:nvGrpSpPr>
        <p:grpSpPr>
          <a:xfrm>
            <a:off x="471982" y="1420190"/>
            <a:ext cx="3988435" cy="2927350"/>
            <a:chOff x="471982" y="1420190"/>
            <a:chExt cx="3988435" cy="2927350"/>
          </a:xfrm>
        </p:grpSpPr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1982" y="1688169"/>
              <a:ext cx="3791693" cy="2658786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38144" y="1420190"/>
              <a:ext cx="1022095" cy="1011986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/>
          <p:nvPr/>
        </p:nvSpPr>
        <p:spPr>
          <a:xfrm>
            <a:off x="1538097" y="1493901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1270" y="4694995"/>
            <a:ext cx="1422125" cy="75375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8759" y="5812409"/>
            <a:ext cx="1362874" cy="1245562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52700" y="5805741"/>
            <a:ext cx="1447673" cy="1393063"/>
          </a:xfrm>
          <a:prstGeom prst="rect">
            <a:avLst/>
          </a:prstGeom>
        </p:spPr>
      </p:pic>
      <p:grpSp>
        <p:nvGrpSpPr>
          <p:cNvPr id="14" name="object 14" descr=""/>
          <p:cNvGrpSpPr/>
          <p:nvPr/>
        </p:nvGrpSpPr>
        <p:grpSpPr>
          <a:xfrm>
            <a:off x="2600960" y="1612341"/>
            <a:ext cx="1682750" cy="4147820"/>
            <a:chOff x="2600960" y="1612341"/>
            <a:chExt cx="1682750" cy="4147820"/>
          </a:xfrm>
        </p:grpSpPr>
        <p:pic>
          <p:nvPicPr>
            <p:cNvPr id="15" name="object 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654552" y="1612341"/>
              <a:ext cx="628573" cy="60418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00960" y="4367276"/>
              <a:ext cx="1447927" cy="139280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 S</dc:creator>
  <dcterms:created xsi:type="dcterms:W3CDTF">2023-12-28T02:03:55Z</dcterms:created>
  <dcterms:modified xsi:type="dcterms:W3CDTF">2023-12-28T02:03:55Z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2023-12-28T00:00:00Z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2023-12-28T00:00:00Z</vt:filetime>
  </property>
  <property fmtid="{D5CDD505-2E9C-101B-9397-08002B2CF9AE}" pid="5" name="Producer">
    <vt:lpwstr>Microsoft® Excel® for Microsoft 365</vt:lpwstr>
  </property>
</Properties>
</file>