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A-OTF じゅん Pro 34"/>
                <a:cs typeface="A-OTF じゅん Pro 3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-OTF じゅん Pro 34"/>
                <a:cs typeface="A-OTF じゅん Pro 3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-OTF じゅん Pro 34"/>
                <a:cs typeface="A-OTF じゅん Pro 3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-OTF じゅん Pro 34"/>
                <a:cs typeface="A-OTF じゅん Pro 3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4319" y="658368"/>
            <a:ext cx="7505700" cy="45720"/>
          </a:xfrm>
          <a:custGeom>
            <a:avLst/>
            <a:gdLst/>
            <a:ahLst/>
            <a:cxnLst/>
            <a:rect l="l" t="t" r="r" b="b"/>
            <a:pathLst>
              <a:path w="7505700" h="45720">
                <a:moveTo>
                  <a:pt x="0" y="45719"/>
                </a:moveTo>
                <a:lnTo>
                  <a:pt x="7505699" y="45719"/>
                </a:lnTo>
                <a:lnTo>
                  <a:pt x="7505699" y="0"/>
                </a:lnTo>
                <a:lnTo>
                  <a:pt x="0" y="0"/>
                </a:lnTo>
                <a:lnTo>
                  <a:pt x="0" y="45719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4319" y="704088"/>
            <a:ext cx="7505700" cy="675640"/>
          </a:xfrm>
          <a:custGeom>
            <a:avLst/>
            <a:gdLst/>
            <a:ahLst/>
            <a:cxnLst/>
            <a:rect l="l" t="t" r="r" b="b"/>
            <a:pathLst>
              <a:path w="7505700" h="675640">
                <a:moveTo>
                  <a:pt x="7505699" y="675132"/>
                </a:moveTo>
                <a:lnTo>
                  <a:pt x="0" y="675132"/>
                </a:lnTo>
                <a:lnTo>
                  <a:pt x="0" y="0"/>
                </a:lnTo>
                <a:lnTo>
                  <a:pt x="7505699" y="0"/>
                </a:lnTo>
                <a:lnTo>
                  <a:pt x="7505699" y="675132"/>
                </a:lnTo>
                <a:close/>
              </a:path>
            </a:pathLst>
          </a:custGeom>
          <a:solidFill>
            <a:srgbClr val="DDEB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1088" y="121424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A-OTF じゅん Pro 34"/>
                <a:cs typeface="A-OTF じゅん Pro 3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407408" y="1437131"/>
          <a:ext cx="6087110" cy="5559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139"/>
                <a:gridCol w="877569"/>
                <a:gridCol w="2486660"/>
              </a:tblGrid>
              <a:tr h="43116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商品</a:t>
                      </a:r>
                      <a:r>
                        <a:rPr dirty="0" sz="1000" spc="8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ID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11684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spc="-10">
                          <a:latin typeface="Microsoft YaHei UI"/>
                          <a:cs typeface="Microsoft YaHei UI"/>
                        </a:rPr>
                        <a:t>SKSQ698S</a:t>
                      </a:r>
                      <a:endParaRPr sz="14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8128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定価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11684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55">
                          <a:latin typeface="Microsoft YaHei UI"/>
                          <a:cs typeface="Microsoft YaHei UI"/>
                        </a:rPr>
                        <a:t>3,850</a:t>
                      </a:r>
                      <a:r>
                        <a:rPr dirty="0" sz="1200" spc="-50">
                          <a:latin typeface="Microsoft YaHei UI"/>
                          <a:cs typeface="Microsoft YaHei UI"/>
                        </a:rPr>
                        <a:t>円</a:t>
                      </a:r>
                      <a:endParaRPr sz="12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販売価格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11684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55">
                          <a:latin typeface="Microsoft YaHei UI"/>
                          <a:cs typeface="Microsoft YaHei UI"/>
                        </a:rPr>
                        <a:t>3,600</a:t>
                      </a:r>
                      <a:r>
                        <a:rPr dirty="0" sz="1200" spc="-50">
                          <a:latin typeface="Microsoft YaHei UI"/>
                          <a:cs typeface="Microsoft YaHei UI"/>
                        </a:rPr>
                        <a:t>円</a:t>
                      </a:r>
                      <a:endParaRPr sz="12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注文可能数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>
                          <a:latin typeface="Microsoft YaHei UI"/>
                          <a:cs typeface="Microsoft YaHei UI"/>
                        </a:rPr>
                        <a:t>12個～</a:t>
                      </a:r>
                      <a:r>
                        <a:rPr dirty="0" sz="900" spc="-5">
                          <a:latin typeface="Microsoft YaHei UI"/>
                          <a:cs typeface="Microsoft YaHei UI"/>
                        </a:rPr>
                        <a:t>  単位未満の注文については、お問い合わせください。</a:t>
                      </a:r>
                      <a:endParaRPr sz="9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セット内容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11684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>
                          <a:latin typeface="Microsoft YaHei UI"/>
                          <a:cs typeface="Microsoft YaHei UI"/>
                        </a:rPr>
                        <a:t>単3マンガン電池×2個付（電池寿命約1年間</a:t>
                      </a:r>
                      <a:r>
                        <a:rPr dirty="0" sz="900" spc="-50">
                          <a:latin typeface="Microsoft YaHei UI"/>
                          <a:cs typeface="Microsoft YaHei UI"/>
                        </a:rPr>
                        <a:t>）</a:t>
                      </a:r>
                      <a:endParaRPr sz="9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色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11684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5">
                          <a:latin typeface="Microsoft YaHei UI"/>
                          <a:cs typeface="Microsoft YaHei UI"/>
                        </a:rPr>
                        <a:t>画像参照</a:t>
                      </a:r>
                      <a:endParaRPr sz="9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サイズ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11684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30">
                          <a:latin typeface="Microsoft YaHei UI"/>
                          <a:cs typeface="Microsoft YaHei UI"/>
                        </a:rPr>
                        <a:t>本体:</a:t>
                      </a:r>
                      <a:r>
                        <a:rPr dirty="0" sz="900" spc="90">
                          <a:latin typeface="Microsoft YaHei UI"/>
                          <a:cs typeface="Microsoft YaHei UI"/>
                        </a:rPr>
                        <a:t>85×120×48mm</a:t>
                      </a:r>
                      <a:r>
                        <a:rPr dirty="0" sz="900" spc="35">
                          <a:latin typeface="Microsoft YaHei UI"/>
                          <a:cs typeface="Microsoft YaHei UI"/>
                        </a:rPr>
                        <a:t>、重量:</a:t>
                      </a:r>
                      <a:r>
                        <a:rPr dirty="0" sz="900" spc="140">
                          <a:latin typeface="Microsoft YaHei UI"/>
                          <a:cs typeface="Microsoft YaHei UI"/>
                        </a:rPr>
                        <a:t>180g</a:t>
                      </a:r>
                      <a:endParaRPr sz="9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生産国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11684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20">
                          <a:latin typeface="Microsoft YaHei UI"/>
                          <a:cs typeface="Microsoft YaHei UI"/>
                        </a:rPr>
                        <a:t>中国製</a:t>
                      </a:r>
                      <a:endParaRPr sz="9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材質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11684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>
                          <a:latin typeface="Microsoft YaHei UI"/>
                          <a:cs typeface="Microsoft YaHei UI"/>
                        </a:rPr>
                        <a:t>プラスチック枠（白パール）、前面</a:t>
                      </a:r>
                      <a:r>
                        <a:rPr dirty="0" sz="900" spc="80">
                          <a:latin typeface="Microsoft YaHei UI"/>
                          <a:cs typeface="Microsoft YaHei UI"/>
                        </a:rPr>
                        <a:t>:プラスチック</a:t>
                      </a:r>
                      <a:endParaRPr sz="9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パッケージ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11684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25">
                          <a:latin typeface="Microsoft YaHei UI"/>
                          <a:cs typeface="Microsoft YaHei UI"/>
                        </a:rPr>
                        <a:t>箱入</a:t>
                      </a:r>
                      <a:endParaRPr sz="9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4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名入れ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900" spc="15">
                          <a:latin typeface="Microsoft YaHei UI"/>
                          <a:cs typeface="Microsoft YaHei UI"/>
                        </a:rPr>
                        <a:t>※名入れ箇所</a:t>
                      </a:r>
                      <a:r>
                        <a:rPr dirty="0" sz="900" spc="210">
                          <a:latin typeface="Microsoft YaHei UI"/>
                          <a:cs typeface="Microsoft YaHei UI"/>
                        </a:rPr>
                        <a:t>:裏面</a:t>
                      </a:r>
                      <a:endParaRPr sz="900">
                        <a:latin typeface="Microsoft YaHei UI"/>
                        <a:cs typeface="Microsoft YaHei UI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15">
                          <a:latin typeface="Microsoft YaHei UI"/>
                          <a:cs typeface="Microsoft YaHei UI"/>
                        </a:rPr>
                        <a:t>※名入れスペース:</a:t>
                      </a:r>
                      <a:r>
                        <a:rPr dirty="0" sz="900" spc="105">
                          <a:latin typeface="Microsoft YaHei UI"/>
                          <a:cs typeface="Microsoft YaHei UI"/>
                        </a:rPr>
                        <a:t>12×50mm</a:t>
                      </a:r>
                      <a:endParaRPr sz="9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8191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44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備考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 marR="624840">
                        <a:lnSpc>
                          <a:spcPct val="140000"/>
                        </a:lnSpc>
                        <a:spcBef>
                          <a:spcPts val="345"/>
                        </a:spcBef>
                      </a:pPr>
                      <a:r>
                        <a:rPr dirty="0" sz="900">
                          <a:latin typeface="Microsoft YaHei UI"/>
                          <a:cs typeface="Microsoft YaHei UI"/>
                        </a:rPr>
                        <a:t>機能</a:t>
                      </a:r>
                      <a:r>
                        <a:rPr dirty="0" sz="900" spc="90">
                          <a:latin typeface="Microsoft YaHei UI"/>
                          <a:cs typeface="Microsoft YaHei UI"/>
                        </a:rPr>
                        <a:t>:電波修正機能</a:t>
                      </a:r>
                      <a:r>
                        <a:rPr dirty="0" sz="900">
                          <a:latin typeface="Microsoft YaHei UI"/>
                          <a:cs typeface="Microsoft YaHei UI"/>
                        </a:rPr>
                        <a:t>（40kHz／60kHz自動選局・受信OFF機能つき）</a:t>
                      </a:r>
                      <a:r>
                        <a:rPr dirty="0" sz="900" spc="-10">
                          <a:latin typeface="Microsoft YaHei UI"/>
                          <a:cs typeface="Microsoft YaHei UI"/>
                        </a:rPr>
                        <a:t>、ライトつき、</a:t>
                      </a:r>
                      <a:r>
                        <a:rPr dirty="0" sz="900">
                          <a:latin typeface="Microsoft YaHei UI"/>
                          <a:cs typeface="Microsoft YaHei UI"/>
                        </a:rPr>
                        <a:t>ダンダントーンアラーム（4段階）、アラームオートストップ機能（約5分間）</a:t>
                      </a:r>
                      <a:r>
                        <a:rPr dirty="0" sz="900" spc="-50">
                          <a:latin typeface="Microsoft YaHei UI"/>
                          <a:cs typeface="Microsoft YaHei UI"/>
                        </a:rPr>
                        <a:t>、</a:t>
                      </a:r>
                      <a:endParaRPr sz="900">
                        <a:latin typeface="Microsoft YaHei UI"/>
                        <a:cs typeface="Microsoft YaHei UI"/>
                      </a:endParaRPr>
                    </a:p>
                    <a:p>
                      <a:pPr marL="142875" marR="419100">
                        <a:lnSpc>
                          <a:spcPct val="140000"/>
                        </a:lnSpc>
                      </a:pPr>
                      <a:r>
                        <a:rPr dirty="0" sz="900">
                          <a:latin typeface="Microsoft YaHei UI"/>
                          <a:cs typeface="Microsoft YaHei UI"/>
                        </a:rPr>
                        <a:t>スヌーズつき、アラームモニター機能、、2099</a:t>
                      </a:r>
                      <a:r>
                        <a:rPr dirty="0" sz="900" spc="-5">
                          <a:latin typeface="Microsoft YaHei UI"/>
                          <a:cs typeface="Microsoft YaHei UI"/>
                        </a:rPr>
                        <a:t>年までのフルオートカレンダー機能、</a:t>
                      </a:r>
                      <a:r>
                        <a:rPr dirty="0" sz="900" spc="500">
                          <a:latin typeface="Microsoft YaHei UI"/>
                          <a:cs typeface="Microsoft YaHei UI"/>
                        </a:rPr>
                        <a:t> </a:t>
                      </a:r>
                      <a:r>
                        <a:rPr dirty="0" sz="900">
                          <a:latin typeface="Microsoft YaHei UI"/>
                          <a:cs typeface="Microsoft YaHei UI"/>
                        </a:rPr>
                        <a:t>12時間制／24時間制切替式、温湿度表示（</a:t>
                      </a:r>
                      <a:r>
                        <a:rPr dirty="0" sz="900" spc="15">
                          <a:latin typeface="Microsoft YaHei UI"/>
                          <a:cs typeface="Microsoft YaHei UI"/>
                        </a:rPr>
                        <a:t>温度測定範囲:</a:t>
                      </a:r>
                      <a:r>
                        <a:rPr dirty="0" sz="900" spc="110">
                          <a:latin typeface="Microsoft YaHei UI"/>
                          <a:cs typeface="Microsoft YaHei UI"/>
                        </a:rPr>
                        <a:t>0℃～40</a:t>
                      </a:r>
                      <a:r>
                        <a:rPr dirty="0" sz="900" spc="114">
                          <a:latin typeface="Microsoft YaHei UI"/>
                          <a:cs typeface="Microsoft YaHei UI"/>
                        </a:rPr>
                        <a:t>℃ 測定精度:±</a:t>
                      </a:r>
                      <a:r>
                        <a:rPr dirty="0" sz="900" spc="170">
                          <a:latin typeface="Microsoft YaHei UI"/>
                          <a:cs typeface="Microsoft YaHei UI"/>
                        </a:rPr>
                        <a:t>2℃</a:t>
                      </a:r>
                      <a:r>
                        <a:rPr dirty="0" sz="900" spc="5">
                          <a:latin typeface="Microsoft YaHei UI"/>
                          <a:cs typeface="Microsoft YaHei UI"/>
                        </a:rPr>
                        <a:t>湿度測定範囲:</a:t>
                      </a:r>
                      <a:r>
                        <a:rPr dirty="0" sz="900" spc="65">
                          <a:latin typeface="Microsoft YaHei UI"/>
                          <a:cs typeface="Microsoft YaHei UI"/>
                        </a:rPr>
                        <a:t>25％RH～85％RH</a:t>
                      </a:r>
                      <a:r>
                        <a:rPr dirty="0" sz="900" spc="55">
                          <a:latin typeface="Microsoft YaHei UI"/>
                          <a:cs typeface="Microsoft YaHei UI"/>
                        </a:rPr>
                        <a:t>  測定精度:±</a:t>
                      </a:r>
                      <a:r>
                        <a:rPr dirty="0" sz="900" spc="75">
                          <a:latin typeface="Microsoft YaHei UI"/>
                          <a:cs typeface="Microsoft YaHei UI"/>
                        </a:rPr>
                        <a:t>8％（25℃））</a:t>
                      </a:r>
                      <a:endParaRPr sz="900">
                        <a:latin typeface="Microsoft YaHei UI"/>
                        <a:cs typeface="Microsoft YaHei U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74319" y="7228332"/>
            <a:ext cx="10139680" cy="47625"/>
          </a:xfrm>
          <a:custGeom>
            <a:avLst/>
            <a:gdLst/>
            <a:ahLst/>
            <a:cxnLst/>
            <a:rect l="l" t="t" r="r" b="b"/>
            <a:pathLst>
              <a:path w="10139680" h="47625">
                <a:moveTo>
                  <a:pt x="10139172" y="47244"/>
                </a:moveTo>
                <a:lnTo>
                  <a:pt x="0" y="47244"/>
                </a:lnTo>
                <a:lnTo>
                  <a:pt x="0" y="0"/>
                </a:lnTo>
                <a:lnTo>
                  <a:pt x="10139172" y="0"/>
                </a:lnTo>
                <a:lnTo>
                  <a:pt x="10139172" y="47244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345684" y="7037328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icrosoft YaHei UI"/>
                <a:cs typeface="Microsoft YaHei UI"/>
              </a:rPr>
              <a:t>在庫は流動的で、価格は暫定値です。決定前に必ず在庫確認と正式なお見積りをご依頼ください。</a:t>
            </a:r>
            <a:endParaRPr sz="900">
              <a:latin typeface="Microsoft YaHei UI"/>
              <a:cs typeface="Microsoft YaHei U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8314" algn="l"/>
                <a:tab pos="3504565" algn="l"/>
              </a:tabLst>
            </a:pPr>
            <a:r>
              <a:rPr dirty="0" spc="620"/>
              <a:t>提</a:t>
            </a:r>
            <a:r>
              <a:rPr dirty="0" spc="595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595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923276" y="92964"/>
            <a:ext cx="2482850" cy="1285240"/>
          </a:xfrm>
          <a:prstGeom prst="rect">
            <a:avLst/>
          </a:prstGeom>
          <a:ln w="12192">
            <a:solidFill>
              <a:srgbClr val="9AC1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17780">
              <a:lnSpc>
                <a:spcPct val="100000"/>
              </a:lnSpc>
            </a:pPr>
            <a:r>
              <a:rPr dirty="0" sz="1400">
                <a:latin typeface="Microsoft YaHei UI"/>
                <a:cs typeface="Microsoft YaHei UI"/>
              </a:rPr>
              <a:t>（会社名</a:t>
            </a:r>
            <a:r>
              <a:rPr dirty="0" sz="1400" spc="-50">
                <a:latin typeface="Microsoft YaHei UI"/>
                <a:cs typeface="Microsoft YaHei UI"/>
              </a:rPr>
              <a:t>）</a:t>
            </a:r>
            <a:endParaRPr sz="1400">
              <a:latin typeface="Microsoft YaHei UI"/>
              <a:cs typeface="Microsoft YaHei UI"/>
            </a:endParaRPr>
          </a:p>
          <a:p>
            <a:pPr algn="ctr" marL="18415">
              <a:lnSpc>
                <a:spcPct val="100000"/>
              </a:lnSpc>
              <a:spcBef>
                <a:spcPts val="960"/>
              </a:spcBef>
            </a:pPr>
            <a:r>
              <a:rPr dirty="0" sz="1400" spc="185" b="1">
                <a:latin typeface="A-OTF じゅん Pro 34"/>
                <a:cs typeface="A-OTF じゅん Pro 34"/>
              </a:rPr>
              <a:t>TEL:（</a:t>
            </a:r>
            <a:r>
              <a:rPr dirty="0" sz="1400" b="1">
                <a:latin typeface="A-OTF じゅん Pro 34"/>
                <a:cs typeface="A-OTF じゅん Pro 34"/>
              </a:rPr>
              <a:t>電話番号</a:t>
            </a:r>
            <a:r>
              <a:rPr dirty="0" sz="1400" spc="-50" b="1">
                <a:latin typeface="A-OTF じゅん Pro 34"/>
                <a:cs typeface="A-OTF じゅん Pro 34"/>
              </a:rPr>
              <a:t>）</a:t>
            </a:r>
            <a:endParaRPr sz="1400">
              <a:latin typeface="A-OTF じゅん Pro 34"/>
              <a:cs typeface="A-OTF じゅん Pro 34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868927" y="720342"/>
            <a:ext cx="368300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6700"/>
              </a:lnSpc>
              <a:spcBef>
                <a:spcPts val="100"/>
              </a:spcBef>
            </a:pPr>
            <a:r>
              <a:rPr dirty="0" sz="1200" spc="-5" b="1">
                <a:latin typeface="A-OTF じゅん Pro 34"/>
                <a:cs typeface="A-OTF じゅん Pro 34"/>
              </a:rPr>
              <a:t>温度・湿度表示機能がついたリーズナブルな目ざまし時計。前面の操作ボタンで使いやすさも抜群です。</a:t>
            </a:r>
            <a:endParaRPr sz="1200">
              <a:latin typeface="A-OTF じゅん Pro 34"/>
              <a:cs typeface="A-OTF じゅん Pro 34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801947" y="1286255"/>
            <a:ext cx="3660775" cy="2769870"/>
            <a:chOff x="801947" y="1286255"/>
            <a:chExt cx="3660775" cy="2769870"/>
          </a:xfrm>
        </p:grpSpPr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1947" y="1576915"/>
              <a:ext cx="3139271" cy="2478873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4240" y="1286255"/>
              <a:ext cx="1018031" cy="1011935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410972" y="673707"/>
            <a:ext cx="3100070" cy="89090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400" spc="55" b="1">
                <a:latin typeface="A-OTF じゅん Pro 34"/>
                <a:cs typeface="A-OTF じゅん Pro 34"/>
              </a:rPr>
              <a:t>SEIKO</a:t>
            </a:r>
            <a:endParaRPr sz="1400">
              <a:latin typeface="A-OTF じゅん Pro 34"/>
              <a:cs typeface="A-OTF じゅん Pro 34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2330450" algn="l"/>
              </a:tabLst>
            </a:pPr>
            <a:r>
              <a:rPr dirty="0" sz="1400" b="1">
                <a:latin typeface="A-OTF じゅん Pro 34"/>
                <a:cs typeface="A-OTF じゅん Pro 34"/>
              </a:rPr>
              <a:t>電波デジタル目覚まし時</a:t>
            </a:r>
            <a:r>
              <a:rPr dirty="0" sz="1400" spc="-50" b="1">
                <a:latin typeface="A-OTF じゅん Pro 34"/>
                <a:cs typeface="A-OTF じゅん Pro 34"/>
              </a:rPr>
              <a:t>計</a:t>
            </a:r>
            <a:r>
              <a:rPr dirty="0" sz="1400" b="1">
                <a:latin typeface="A-OTF じゅん Pro 34"/>
                <a:cs typeface="A-OTF じゅん Pro 34"/>
              </a:rPr>
              <a:t>	</a:t>
            </a:r>
            <a:r>
              <a:rPr dirty="0" sz="1400" spc="30" b="1">
                <a:latin typeface="A-OTF じゅん Pro 34"/>
                <a:cs typeface="A-OTF じゅん Pro 34"/>
              </a:rPr>
              <a:t>No.30</a:t>
            </a:r>
            <a:endParaRPr sz="1400">
              <a:latin typeface="A-OTF じゅん Pro 34"/>
              <a:cs typeface="A-OTF じゅん Pro 34"/>
            </a:endParaRPr>
          </a:p>
          <a:p>
            <a:pPr marL="1111250">
              <a:lnSpc>
                <a:spcPct val="100000"/>
              </a:lnSpc>
              <a:spcBef>
                <a:spcPts val="81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SimSun"/>
                <a:cs typeface="SimSun"/>
              </a:rPr>
              <a:t>コードから商品ページをご覧頂けます</a:t>
            </a:r>
            <a:endParaRPr sz="800">
              <a:latin typeface="SimSun"/>
              <a:cs typeface="SimSun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5320" y="4224527"/>
            <a:ext cx="1427987" cy="1394459"/>
          </a:xfrm>
          <a:prstGeom prst="rect">
            <a:avLst/>
          </a:prstGeom>
        </p:spPr>
      </p:pic>
      <p:grpSp>
        <p:nvGrpSpPr>
          <p:cNvPr id="13" name="object 13" descr=""/>
          <p:cNvGrpSpPr/>
          <p:nvPr/>
        </p:nvGrpSpPr>
        <p:grpSpPr>
          <a:xfrm>
            <a:off x="2610611" y="4224527"/>
            <a:ext cx="1449705" cy="2832100"/>
            <a:chOff x="2610611" y="4224527"/>
            <a:chExt cx="1449705" cy="2832100"/>
          </a:xfrm>
        </p:grpSpPr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22803" y="4224527"/>
              <a:ext cx="1429511" cy="1394459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10611" y="5663183"/>
              <a:ext cx="1449324" cy="1392935"/>
            </a:xfrm>
            <a:prstGeom prst="rect">
              <a:avLst/>
            </a:prstGeom>
          </p:spPr>
        </p:pic>
      </p:grpSp>
      <p:pic>
        <p:nvPicPr>
          <p:cNvPr id="16" name="object 16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90372" y="5669280"/>
            <a:ext cx="1327908" cy="1296696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646932" y="1453896"/>
            <a:ext cx="644651" cy="6324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:title>SKSQ698S.xlsx</dc:title>
  <dcterms:created xsi:type="dcterms:W3CDTF">2024-02-08T06:01:27Z</dcterms:created>
  <dcterms:modified xsi:type="dcterms:W3CDTF">2024-02-08T06:01:27Z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2024-02-08T00:00:00Z</vt:filetime>
  </property>
  <property fmtid="{D5CDD505-2E9C-101B-9397-08002B2CF9AE}" pid="3" name="LastSaved">
    <vt:filetime>2024-02-08T00:00:00Z</vt:filetime>
  </property>
  <property fmtid="{D5CDD505-2E9C-101B-9397-08002B2CF9AE}" pid="4" name="Producer">
    <vt:lpwstr>Microsoft: Print To PDF</vt:lpwstr>
  </property>
</Properties>
</file>