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6044" y="813816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8" y="45669"/>
                </a:lnTo>
                <a:lnTo>
                  <a:pt x="7506588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06044" y="859485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8" y="0"/>
                </a:moveTo>
                <a:lnTo>
                  <a:pt x="0" y="0"/>
                </a:lnTo>
                <a:lnTo>
                  <a:pt x="0" y="675436"/>
                </a:lnTo>
                <a:lnTo>
                  <a:pt x="7506588" y="675436"/>
                </a:lnTo>
                <a:lnTo>
                  <a:pt x="7506588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76860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39590" y="1592707"/>
          <a:ext cx="6235065" cy="5671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7959"/>
              </a:tblGrid>
              <a:tr h="40322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USBM010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2028189" indent="-127000">
                        <a:lnSpc>
                          <a:spcPct val="137000"/>
                        </a:lnSpc>
                        <a:spcBef>
                          <a:spcPts val="200"/>
                        </a:spcBef>
                      </a:pPr>
                      <a:r>
                        <a:rPr dirty="0" sz="1000" spc="-15">
                          <a:latin typeface="メイリオ"/>
                          <a:cs typeface="メイリオ"/>
                        </a:rPr>
                        <a:t>※価格は為替の影響により変動する場合がございます。最新の価格は見積依頼またはお問合わせ下さい。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005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12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25個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～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4005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12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スティック型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USB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メモリ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（TWI）×１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62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2258695">
                        <a:lnSpc>
                          <a:spcPct val="138900"/>
                        </a:lnSpc>
                        <a:spcBef>
                          <a:spcPts val="33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ブラック、リフレックスブルー、グリーン、イエロー、オレンジ、レッド、ローダミンレッド、ホワイト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4005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12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9CC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本体：51×19×8mm、重量：12.06g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9CCFF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01625">
                <a:tc rowSpan="2">
                  <a:txBody>
                    <a:bodyPr/>
                    <a:lstStyle/>
                    <a:p>
                      <a:pPr marL="123189" marR="113664" indent="63500">
                        <a:lnSpc>
                          <a:spcPct val="137000"/>
                        </a:lnSpc>
                        <a:spcBef>
                          <a:spcPts val="50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利用可能メモリ容量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9CCFF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USB2.0：4GB、8GB、16GB、32GB、64GB、128GB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9CCFF"/>
                      </a:solidFill>
                      <a:prstDash val="solid"/>
                    </a:lnT>
                  </a:tcPr>
                </a:tc>
              </a:tr>
              <a:tr h="3441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9CCFF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USB3.0：16GB、32GB、64GB、128GB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4069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ピローケース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1038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※印刷方法：レーザー彫刻 / スクリーン印刷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※名入れ箇所：前面、背面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※名入れスペース：24.5×14mm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※表面と裏面を異なる仕様で印刷することも可能です。（追加料金不要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※名入れ専用商品のため、名入れなしでの、ご対応は致しかねますのでご了承下さい。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4069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12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35">
                          <a:latin typeface="メイリオ"/>
                          <a:cs typeface="メイリオ"/>
                        </a:rPr>
                        <a:t>※最短納期 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2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週間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9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06044" y="7249668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4"/>
                </a:lnTo>
                <a:lnTo>
                  <a:pt x="10286746" y="47244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854568" y="248666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19074" y="966487"/>
          <a:ext cx="6374130" cy="430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6875"/>
                <a:gridCol w="3361054"/>
              </a:tblGrid>
              <a:tr h="4305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スティック型</a:t>
                      </a: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USB</a:t>
                      </a:r>
                      <a:r>
                        <a:rPr dirty="0" sz="1200" b="1">
                          <a:latin typeface="メイリオ"/>
                          <a:cs typeface="メイリオ"/>
                        </a:rPr>
                        <a:t>メモリ</a:t>
                      </a:r>
                      <a:r>
                        <a:rPr dirty="0" sz="1200" spc="-20" b="1">
                          <a:latin typeface="メイリオ"/>
                          <a:cs typeface="メイリオ"/>
                        </a:rPr>
                        <a:t>（TWI）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430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金属製カバーが360</a:t>
                      </a: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度回転する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557530">
                        <a:lnSpc>
                          <a:spcPts val="1405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キャップレスタイプの</a:t>
                      </a: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USBメモリです。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222504" y="1481353"/>
            <a:ext cx="4008120" cy="5668645"/>
            <a:chOff x="222504" y="1481353"/>
            <a:chExt cx="4008120" cy="566864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012" y="1592580"/>
              <a:ext cx="3753612" cy="272262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3232" y="4329176"/>
              <a:ext cx="1431289" cy="139496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5836" y="4329176"/>
              <a:ext cx="1429639" cy="1394968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5836" y="5761240"/>
              <a:ext cx="1421130" cy="1388351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504" y="1481353"/>
              <a:ext cx="926591" cy="921486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1072692" y="1587195"/>
            <a:ext cx="20008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328802" y="1599819"/>
            <a:ext cx="1601470" cy="5332095"/>
            <a:chOff x="328802" y="1599819"/>
            <a:chExt cx="1601470" cy="5332095"/>
          </a:xfrm>
        </p:grpSpPr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8802" y="1599819"/>
              <a:ext cx="607314" cy="593216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3232" y="5761240"/>
              <a:ext cx="1316969" cy="117053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2023-10-31T03:02:00Z</dcterms:created>
  <dcterms:modified xsi:type="dcterms:W3CDTF">2023-10-31T03:02:00Z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2023-10-31T00:00:00Z</vt:filetime>
  </property>
  <property fmtid="{D5CDD505-2E9C-101B-9397-08002B2CF9AE}" pid="5" name="Producer">
    <vt:lpwstr>Microsoft® Excel® for Microsoft 365</vt:lpwstr>
  </property>
</Properties>
</file>