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495" y="621792"/>
            <a:ext cx="7573645" cy="48895"/>
          </a:xfrm>
          <a:custGeom>
            <a:avLst/>
            <a:gdLst/>
            <a:ahLst/>
            <a:cxnLst/>
            <a:rect l="l" t="t" r="r" b="b"/>
            <a:pathLst>
              <a:path w="7573645" h="48895">
                <a:moveTo>
                  <a:pt x="0" y="48717"/>
                </a:moveTo>
                <a:lnTo>
                  <a:pt x="7573645" y="48717"/>
                </a:lnTo>
                <a:lnTo>
                  <a:pt x="7573645" y="0"/>
                </a:lnTo>
                <a:lnTo>
                  <a:pt x="0" y="0"/>
                </a:lnTo>
                <a:lnTo>
                  <a:pt x="0" y="4871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58495" y="670509"/>
            <a:ext cx="7573645" cy="706120"/>
          </a:xfrm>
          <a:custGeom>
            <a:avLst/>
            <a:gdLst/>
            <a:ahLst/>
            <a:cxnLst/>
            <a:rect l="l" t="t" r="r" b="b"/>
            <a:pathLst>
              <a:path w="7573645" h="706119">
                <a:moveTo>
                  <a:pt x="7573645" y="0"/>
                </a:moveTo>
                <a:lnTo>
                  <a:pt x="0" y="0"/>
                </a:lnTo>
                <a:lnTo>
                  <a:pt x="0" y="705916"/>
                </a:lnTo>
                <a:lnTo>
                  <a:pt x="7573645" y="705916"/>
                </a:lnTo>
                <a:lnTo>
                  <a:pt x="7573645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58495" y="7463028"/>
            <a:ext cx="10383520" cy="50800"/>
          </a:xfrm>
          <a:custGeom>
            <a:avLst/>
            <a:gdLst/>
            <a:ahLst/>
            <a:cxnLst/>
            <a:rect l="l" t="t" r="r" b="b"/>
            <a:pathLst>
              <a:path w="10383520" h="50800">
                <a:moveTo>
                  <a:pt x="10383012" y="0"/>
                </a:moveTo>
                <a:lnTo>
                  <a:pt x="0" y="0"/>
                </a:lnTo>
                <a:lnTo>
                  <a:pt x="0" y="50291"/>
                </a:lnTo>
                <a:lnTo>
                  <a:pt x="10383012" y="50291"/>
                </a:lnTo>
                <a:lnTo>
                  <a:pt x="1038301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5517" y="72644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dirty="0" spc="-180"/>
              <a:t> </a:t>
            </a:r>
            <a:r>
              <a:rPr dirty="0"/>
              <a:t>案</a:t>
            </a:r>
            <a:r>
              <a:rPr dirty="0" spc="-180"/>
              <a:t> </a:t>
            </a:r>
            <a:r>
              <a:rPr dirty="0"/>
              <a:t>書</a:t>
            </a:r>
            <a:r>
              <a:rPr dirty="0" spc="-180"/>
              <a:t> </a:t>
            </a:r>
            <a:r>
              <a:rPr dirty="0" spc="-50"/>
              <a:t>（</a:t>
            </a:r>
            <a:r>
              <a:rPr dirty="0"/>
              <a:t>	商</a:t>
            </a:r>
            <a:r>
              <a:rPr dirty="0" spc="-190"/>
              <a:t> </a:t>
            </a:r>
            <a:r>
              <a:rPr dirty="0"/>
              <a:t>品</a:t>
            </a:r>
            <a:r>
              <a:rPr dirty="0" spc="-180"/>
              <a:t> </a:t>
            </a:r>
            <a:r>
              <a:rPr dirty="0"/>
              <a:t>情</a:t>
            </a:r>
            <a:r>
              <a:rPr dirty="0" spc="-180"/>
              <a:t> 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875905" y="32258"/>
            <a:ext cx="2656840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64361" y="829245"/>
          <a:ext cx="6136005" cy="353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2735"/>
                <a:gridCol w="3227069"/>
              </a:tblGrid>
              <a:tr h="3530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200" b="1">
                          <a:latin typeface="Meiryo"/>
                          <a:cs typeface="Meiryo"/>
                        </a:rPr>
                        <a:t>木製スティック型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1200" spc="-20" b="1">
                          <a:latin typeface="Meiryo"/>
                          <a:cs typeface="Meiryo"/>
                        </a:rPr>
                        <a:t>メモリ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7747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59460">
                        <a:lnSpc>
                          <a:spcPts val="1125"/>
                        </a:lnSpc>
                      </a:pPr>
                      <a:r>
                        <a:rPr dirty="0" sz="1000" spc="-10" b="1">
                          <a:latin typeface="Meiryo"/>
                          <a:cs typeface="Meiryo"/>
                        </a:rPr>
                        <a:t>欧州メープル（ライトウッド）</a:t>
                      </a:r>
                      <a:r>
                        <a:rPr dirty="0" sz="1000" spc="-20" b="1">
                          <a:latin typeface="Meiryo"/>
                          <a:cs typeface="Meiryo"/>
                        </a:rPr>
                        <a:t>で作られた</a:t>
                      </a:r>
                      <a:endParaRPr sz="1000">
                        <a:latin typeface="Meiryo"/>
                        <a:cs typeface="Meiryo"/>
                      </a:endParaRPr>
                    </a:p>
                    <a:p>
                      <a:pPr algn="ctr" marL="760095">
                        <a:lnSpc>
                          <a:spcPts val="1105"/>
                        </a:lnSpc>
                        <a:spcBef>
                          <a:spcPts val="455"/>
                        </a:spcBef>
                      </a:pPr>
                      <a:r>
                        <a:rPr dirty="0" sz="1000" spc="-15" b="1">
                          <a:latin typeface="Meiryo"/>
                          <a:cs typeface="Meiryo"/>
                        </a:rPr>
                        <a:t>オリジナリティあふれる</a:t>
                      </a:r>
                      <a:r>
                        <a:rPr dirty="0" sz="1000" spc="-20" b="1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1000" spc="-25" b="1">
                          <a:latin typeface="Meiryo"/>
                          <a:cs typeface="Meiryo"/>
                        </a:rPr>
                        <a:t>メモリ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324095" y="1437259"/>
          <a:ext cx="6299200" cy="6041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5323839"/>
              </a:tblGrid>
              <a:tr h="3670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USBM018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2083435" indent="-127000">
                        <a:lnSpc>
                          <a:spcPts val="1660"/>
                        </a:lnSpc>
                        <a:spcBef>
                          <a:spcPts val="110"/>
                        </a:spcBef>
                      </a:pPr>
                      <a:r>
                        <a:rPr dirty="0" sz="1000" spc="-15">
                          <a:latin typeface="Meiryo"/>
                          <a:cs typeface="Meiryo"/>
                        </a:rPr>
                        <a:t>※価格は為替の影響により変動する場合がございます。最新の価格は見積依頼またはお問合わせ下さい。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25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5">
                          <a:latin typeface="Meiryo"/>
                          <a:cs typeface="Meiryo"/>
                        </a:rPr>
                        <a:t>  単位未満の注文不可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木製スティック型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メモリ×１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ライトウッド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58×22×11mm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、重量：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10.92g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、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4GB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8GB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16GB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32GB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64GB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、128GB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透明な袋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※印刷方法：スクリーン印刷、レーザー彫刻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※名入れ箇所：本体前面、背面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H12.5×W30mm（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前面、背面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※こちらの商品は、名入れ専用商品です。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名入れなしでの、ご対応は致しかねますのでご了承下さい。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オプション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※データの事前ダウンロード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※個別名入れ彫刻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※AutoRun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機能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※ファイルのロック／デュアルゾーン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※ボリュームラベル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8430" marR="2706370" indent="-76835">
                        <a:lnSpc>
                          <a:spcPct val="140000"/>
                        </a:lnSpc>
                        <a:spcBef>
                          <a:spcPts val="42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※USB2.0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USB3.0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の２種類ご用意があります。詳しくは見積依頼またはお問合せ下さい。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259715">
                <a:tc gridSpan="2">
                  <a:txBody>
                    <a:bodyPr/>
                    <a:lstStyle/>
                    <a:p>
                      <a:pPr marL="115506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Meiryo"/>
                          <a:cs typeface="Meiryo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353110" y="1275054"/>
            <a:ext cx="4027804" cy="3009265"/>
            <a:chOff x="353110" y="1275054"/>
            <a:chExt cx="4027804" cy="3009265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110" y="1437132"/>
              <a:ext cx="3843528" cy="2846578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51657" y="1275054"/>
              <a:ext cx="1029080" cy="1053871"/>
            </a:xfrm>
            <a:prstGeom prst="rect">
              <a:avLst/>
            </a:prstGeom>
          </p:spPr>
        </p:pic>
      </p:grp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6119" y="4404614"/>
            <a:ext cx="1463929" cy="1455927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4083" y="4404614"/>
            <a:ext cx="1463928" cy="1455927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4083" y="5944451"/>
            <a:ext cx="1425863" cy="1173151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76119" y="5944451"/>
            <a:ext cx="1464056" cy="1440561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404366" y="1387855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71494" y="1483169"/>
            <a:ext cx="602513" cy="609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2023-10-31T01:37:10Z</dcterms:created>
  <dcterms:modified xsi:type="dcterms:W3CDTF">2023-10-31T01:37:10Z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2023-10-31T00:00:00Z</vt:filetime>
  </property>
  <property fmtid="{D5CDD505-2E9C-101B-9397-08002B2CF9AE}" pid="5" name="Producer">
    <vt:lpwstr>Microsoft® Excel® 2019</vt:lpwstr>
  </property>
</Properties>
</file>