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32761" y="194563"/>
            <a:ext cx="3848735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206044" y="731520"/>
          <a:ext cx="7506970" cy="697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6730"/>
                <a:gridCol w="4460240"/>
              </a:tblGrid>
              <a:tr h="6978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メイリオ"/>
                          <a:cs typeface="メイリオ"/>
                        </a:rPr>
                        <a:t>スティック型</a:t>
                      </a:r>
                      <a:r>
                        <a:rPr dirty="0" sz="1200" spc="-10" b="1">
                          <a:latin typeface="メイリオ"/>
                          <a:cs typeface="メイリオ"/>
                        </a:rPr>
                        <a:t>USBメモリ（GYR）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2540">
                    <a:lnT w="57150">
                      <a:solidFill>
                        <a:srgbClr val="5B9BD4"/>
                      </a:solidFill>
                      <a:prstDash val="solid"/>
                    </a:lnT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556260" marR="76200">
                        <a:lnSpc>
                          <a:spcPct val="137200"/>
                        </a:lnSpc>
                        <a:spcBef>
                          <a:spcPts val="785"/>
                        </a:spcBef>
                      </a:pP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後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部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の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透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明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部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分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を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ツ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イ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ス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ト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す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る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こ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と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に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よ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っ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て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USB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コ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ネ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ク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タ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ー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を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出</a:t>
                      </a:r>
                      <a:r>
                        <a:rPr dirty="0" sz="1000" spc="-50" b="1">
                          <a:latin typeface="メイリオ"/>
                          <a:cs typeface="メイリオ"/>
                        </a:rPr>
                        <a:t>し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入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れ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す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る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モ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デ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ル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で</a:t>
                      </a:r>
                      <a:r>
                        <a:rPr dirty="0" sz="1000" spc="-10" b="1">
                          <a:latin typeface="メイリオ"/>
                          <a:cs typeface="メイリオ"/>
                        </a:rPr>
                        <a:t>す</a:t>
                      </a:r>
                      <a:r>
                        <a:rPr dirty="0" sz="1000" spc="-50" b="1">
                          <a:latin typeface="メイリオ"/>
                          <a:cs typeface="メイリオ"/>
                        </a:rPr>
                        <a:t>。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99695">
                    <a:lnT w="57150">
                      <a:solidFill>
                        <a:srgbClr val="5B9BD4"/>
                      </a:solidFill>
                      <a:prstDash val="solid"/>
                    </a:lnT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4339590" y="1510411"/>
          <a:ext cx="6158865" cy="5832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7569"/>
                <a:gridCol w="5267959"/>
              </a:tblGrid>
              <a:tr h="365125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商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ID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8445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400" spc="-10">
                          <a:latin typeface="メイリオ"/>
                          <a:cs typeface="メイリオ"/>
                        </a:rPr>
                        <a:t>USBM025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4781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販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売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価</a:t>
                      </a:r>
                      <a:r>
                        <a:rPr dirty="0" sz="100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格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254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dirty="0" sz="1000" spc="-10">
                          <a:latin typeface="メイリオ"/>
                          <a:cs typeface="メイリオ"/>
                        </a:rPr>
                        <a:t>※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価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格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は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為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替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の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影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響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に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よ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り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変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動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す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る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場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合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が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ご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ざ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い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ま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す</a:t>
                      </a:r>
                      <a:r>
                        <a:rPr dirty="0" sz="1000" spc="-50">
                          <a:latin typeface="メイリオ"/>
                          <a:cs typeface="メイリオ"/>
                        </a:rPr>
                        <a:t>。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  <a:p>
                      <a:pPr marL="19494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 spc="-10">
                          <a:latin typeface="メイリオ"/>
                          <a:cs typeface="メイリオ"/>
                        </a:rPr>
                        <a:t>最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新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の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価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格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は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見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積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依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頼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ま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た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は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お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問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合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わ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せ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下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さ</a:t>
                      </a:r>
                      <a:r>
                        <a:rPr dirty="0" sz="1000" spc="-10">
                          <a:latin typeface="メイリオ"/>
                          <a:cs typeface="メイリオ"/>
                        </a:rPr>
                        <a:t>い</a:t>
                      </a:r>
                      <a:r>
                        <a:rPr dirty="0" sz="1000" spc="-50">
                          <a:latin typeface="メイリオ"/>
                          <a:cs typeface="メイリオ"/>
                        </a:rPr>
                        <a:t>。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3619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356870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注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文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可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能</a:t>
                      </a:r>
                      <a:r>
                        <a:rPr dirty="0" sz="100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数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806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dirty="0" sz="900">
                          <a:latin typeface="メイリオ"/>
                          <a:cs typeface="メイリオ"/>
                        </a:rPr>
                        <a:t>25個～</a:t>
                      </a:r>
                      <a:r>
                        <a:rPr dirty="0" sz="900" spc="5">
                          <a:latin typeface="メイリオ"/>
                          <a:cs typeface="メイリオ"/>
                        </a:rPr>
                        <a:t>  単位未満の注文不可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901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セ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ッ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ト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内</a:t>
                      </a:r>
                      <a:r>
                        <a:rPr dirty="0" sz="100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容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800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900">
                          <a:latin typeface="メイリオ"/>
                          <a:cs typeface="メイリオ"/>
                        </a:rPr>
                        <a:t>スティック型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USB</a:t>
                      </a:r>
                      <a:r>
                        <a:rPr dirty="0" sz="900" spc="-5">
                          <a:latin typeface="メイリオ"/>
                          <a:cs typeface="メイリオ"/>
                        </a:rPr>
                        <a:t>メモリ×１  ※キーリング標準装備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895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781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色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254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 marR="1229995">
                        <a:lnSpc>
                          <a:spcPct val="138900"/>
                        </a:lnSpc>
                        <a:spcBef>
                          <a:spcPts val="10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ブラック、リフレックスブルー、グリーン、イエロー、オレンジ、レッド、</a:t>
                      </a:r>
                      <a:r>
                        <a:rPr dirty="0" sz="900" spc="-5">
                          <a:latin typeface="メイリオ"/>
                          <a:cs typeface="メイリオ"/>
                        </a:rPr>
                        <a:t>ローダミンレッド、ホワイト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2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サ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イ</a:t>
                      </a:r>
                      <a:r>
                        <a:rPr dirty="0" sz="100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ズ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800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900">
                          <a:latin typeface="メイリオ"/>
                          <a:cs typeface="メイリオ"/>
                        </a:rPr>
                        <a:t>本体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：51.5×18.6×10mm</a:t>
                      </a:r>
                      <a:r>
                        <a:rPr dirty="0" sz="900" spc="-15">
                          <a:latin typeface="メイリオ"/>
                          <a:cs typeface="メイリオ"/>
                        </a:rPr>
                        <a:t>、重量：</a:t>
                      </a:r>
                      <a:r>
                        <a:rPr dirty="0" sz="900" spc="-20">
                          <a:latin typeface="メイリオ"/>
                          <a:cs typeface="メイリオ"/>
                        </a:rPr>
                        <a:t>10g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895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利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用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可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能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容</a:t>
                      </a:r>
                      <a:r>
                        <a:rPr dirty="0" sz="100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量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800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4GB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、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8GB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、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16GB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、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32GB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、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64GB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、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128GB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901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パ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ッ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ケ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ー</a:t>
                      </a:r>
                      <a:r>
                        <a:rPr dirty="0" sz="100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ジ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800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900" spc="-15">
                          <a:latin typeface="メイリオ"/>
                          <a:cs typeface="メイリオ"/>
                        </a:rPr>
                        <a:t>透明な袋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895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10102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名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入</a:t>
                      </a:r>
                      <a:r>
                        <a:rPr dirty="0" sz="100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れ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※印刷方法：スクリーン印刷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※名入れ箇所：本体前面、背面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>
                          <a:latin typeface="メイリオ"/>
                          <a:cs typeface="メイリオ"/>
                        </a:rPr>
                        <a:t>※名入れスペース：H11.5mm</a:t>
                      </a:r>
                      <a:r>
                        <a:rPr dirty="0" sz="900" spc="5">
                          <a:latin typeface="メイリオ"/>
                          <a:cs typeface="メイリオ"/>
                        </a:rPr>
                        <a:t> 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X</a:t>
                      </a:r>
                      <a:r>
                        <a:rPr dirty="0" sz="900" spc="20">
                          <a:latin typeface="メイリオ"/>
                          <a:cs typeface="メイリオ"/>
                        </a:rPr>
                        <a:t> 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W36mm（前面、背面</a:t>
                      </a:r>
                      <a:r>
                        <a:rPr dirty="0" sz="900" spc="-50">
                          <a:latin typeface="メイリオ"/>
                          <a:cs typeface="メイリオ"/>
                        </a:rPr>
                        <a:t>）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※こちらの商品は、名入れ専用商品です。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7653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名入れなしでの、ご対応は致しかねますのでご了承下さい。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9931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オ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プ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シ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ョ</a:t>
                      </a:r>
                      <a:r>
                        <a:rPr dirty="0" sz="100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ン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※データの事前ダウンロード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※AutoRun</a:t>
                      </a:r>
                      <a:r>
                        <a:rPr dirty="0" sz="900" spc="-25">
                          <a:latin typeface="メイリオ"/>
                          <a:cs typeface="メイリオ"/>
                        </a:rPr>
                        <a:t>機能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※ファイルのロック／デュアルゾーン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※ボリュームラベル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>
                          <a:latin typeface="メイリオ"/>
                          <a:cs typeface="メイリオ"/>
                        </a:rPr>
                        <a:t>※Pantone®</a:t>
                      </a:r>
                      <a:r>
                        <a:rPr dirty="0" sz="900" spc="-25">
                          <a:latin typeface="メイリオ"/>
                          <a:cs typeface="メイリオ"/>
                        </a:rPr>
                        <a:t> カラーマッチング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781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備</a:t>
                      </a:r>
                      <a:r>
                        <a:rPr dirty="0" sz="100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考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254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※名入れ印刷について： 表面と裏面を異なるデザインで対応することも可能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（追加料金不要</a:t>
                      </a:r>
                      <a:r>
                        <a:rPr dirty="0" sz="900" spc="-50">
                          <a:latin typeface="メイリオ"/>
                          <a:cs typeface="メイリオ"/>
                        </a:rPr>
                        <a:t>）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※USB2.0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、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USB3.0</a:t>
                      </a:r>
                      <a:r>
                        <a:rPr dirty="0" sz="900" spc="-5">
                          <a:latin typeface="メイリオ"/>
                          <a:cs typeface="メイリオ"/>
                        </a:rPr>
                        <a:t>の２種類ご用意があります。詳しくは見積依頼またはお問合せ下さい。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247650">
                <a:tc gridSpan="2">
                  <a:txBody>
                    <a:bodyPr/>
                    <a:lstStyle/>
                    <a:p>
                      <a:pPr marL="109093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900" spc="-5">
                          <a:solidFill>
                            <a:srgbClr val="FF0000"/>
                          </a:solidFill>
                          <a:latin typeface="メイリオ"/>
                          <a:cs typeface="メイリオ"/>
                        </a:rPr>
                        <a:t>在庫は流動的で、価格は暫定値です。決定前に必ず在庫確認と正式なお見積りをご依頼ください。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5720">
                    <a:lnT w="12700">
                      <a:solidFill>
                        <a:srgbClr val="9BC2E6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 descr=""/>
          <p:cNvSpPr/>
          <p:nvPr/>
        </p:nvSpPr>
        <p:spPr>
          <a:xfrm>
            <a:off x="206044" y="7330440"/>
            <a:ext cx="10287000" cy="47625"/>
          </a:xfrm>
          <a:custGeom>
            <a:avLst/>
            <a:gdLst/>
            <a:ahLst/>
            <a:cxnLst/>
            <a:rect l="l" t="t" r="r" b="b"/>
            <a:pathLst>
              <a:path w="10287000" h="47625">
                <a:moveTo>
                  <a:pt x="10286746" y="0"/>
                </a:moveTo>
                <a:lnTo>
                  <a:pt x="0" y="0"/>
                </a:lnTo>
                <a:lnTo>
                  <a:pt x="0" y="47244"/>
                </a:lnTo>
                <a:lnTo>
                  <a:pt x="10286746" y="47244"/>
                </a:lnTo>
                <a:lnTo>
                  <a:pt x="10286746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57680" algn="l"/>
                <a:tab pos="3504565" algn="l"/>
              </a:tabLst>
            </a:pPr>
            <a:r>
              <a:rPr dirty="0" spc="615"/>
              <a:t>提</a:t>
            </a:r>
            <a:r>
              <a:rPr dirty="0" spc="610"/>
              <a:t>案</a:t>
            </a:r>
            <a:r>
              <a:rPr dirty="0" spc="620"/>
              <a:t>書</a:t>
            </a:r>
            <a:r>
              <a:rPr dirty="0" spc="-50"/>
              <a:t>（</a:t>
            </a:r>
            <a:r>
              <a:rPr dirty="0"/>
              <a:t>	</a:t>
            </a:r>
            <a:r>
              <a:rPr dirty="0" spc="620"/>
              <a:t>商</a:t>
            </a:r>
            <a:r>
              <a:rPr dirty="0" spc="610"/>
              <a:t>品</a:t>
            </a:r>
            <a:r>
              <a:rPr dirty="0" spc="620"/>
              <a:t>情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7854568" y="166370"/>
            <a:ext cx="2629535" cy="128587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Times New Roman"/>
              <a:cs typeface="Times New Roman"/>
            </a:endParaRPr>
          </a:p>
          <a:p>
            <a:pPr algn="ctr" marL="20955">
              <a:lnSpc>
                <a:spcPct val="100000"/>
              </a:lnSpc>
            </a:pPr>
            <a:r>
              <a:rPr dirty="0" sz="1400" spc="-5">
                <a:latin typeface="メイリオ"/>
                <a:cs typeface="メイリオ"/>
              </a:rPr>
              <a:t>(会社名</a:t>
            </a:r>
            <a:r>
              <a:rPr dirty="0" sz="1400" spc="-50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  <a:p>
            <a:pPr algn="ctr" marL="20320">
              <a:lnSpc>
                <a:spcPct val="100000"/>
              </a:lnSpc>
              <a:spcBef>
                <a:spcPts val="960"/>
              </a:spcBef>
            </a:pPr>
            <a:r>
              <a:rPr dirty="0" sz="1400" spc="-10" b="1">
                <a:latin typeface="メイリオ"/>
                <a:cs typeface="メイリオ"/>
              </a:rPr>
              <a:t>TEL：（</a:t>
            </a:r>
            <a:r>
              <a:rPr dirty="0" sz="1400" b="1">
                <a:latin typeface="メイリオ"/>
                <a:cs typeface="メイリオ"/>
              </a:rPr>
              <a:t>電話番号</a:t>
            </a:r>
            <a:r>
              <a:rPr dirty="0" sz="1400" spc="-50" b="1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222504" y="1399057"/>
            <a:ext cx="3947160" cy="2858770"/>
            <a:chOff x="222504" y="1399057"/>
            <a:chExt cx="3947160" cy="2858770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5302" y="1510284"/>
              <a:ext cx="3803904" cy="2747391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2504" y="1399057"/>
              <a:ext cx="926591" cy="928725"/>
            </a:xfrm>
            <a:prstGeom prst="rect">
              <a:avLst/>
            </a:prstGeom>
          </p:spPr>
        </p:pic>
      </p:grpSp>
      <p:sp>
        <p:nvSpPr>
          <p:cNvPr id="10" name="object 10" descr=""/>
          <p:cNvSpPr txBox="1"/>
          <p:nvPr/>
        </p:nvSpPr>
        <p:spPr>
          <a:xfrm>
            <a:off x="1072692" y="1468628"/>
            <a:ext cx="20008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QR</a:t>
            </a:r>
            <a:r>
              <a:rPr dirty="0" sz="800" spc="-5">
                <a:latin typeface="游ゴシック"/>
                <a:cs typeface="游ゴシック"/>
              </a:rPr>
              <a:t>コードから商品ページをご覧頂けます</a:t>
            </a:r>
            <a:endParaRPr sz="800">
              <a:latin typeface="游ゴシック"/>
              <a:cs typeface="游ゴシック"/>
            </a:endParaRPr>
          </a:p>
        </p:txBody>
      </p:sp>
      <p:pic>
        <p:nvPicPr>
          <p:cNvPr id="11" name="object 11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39852" y="1519377"/>
            <a:ext cx="601141" cy="578281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505836" y="5817248"/>
            <a:ext cx="1447546" cy="1392682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03504" y="5817235"/>
            <a:ext cx="1363363" cy="1245850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81812" y="4355338"/>
            <a:ext cx="1447545" cy="1389761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494788" y="4363211"/>
            <a:ext cx="1449069" cy="138963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2022-12-02T10:49:29Z</dcterms:created>
  <dcterms:modified xsi:type="dcterms:W3CDTF">2022-12-02T10:49:29Z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2022-12-02T00:00:00Z</vt:filetime>
  </property>
  <property fmtid="{D5CDD505-2E9C-101B-9397-08002B2CF9AE}" pid="3" name="Creator">
    <vt:lpwstr>Microsoft® Excel® for Microsoft 365</vt:lpwstr>
  </property>
  <property fmtid="{D5CDD505-2E9C-101B-9397-08002B2CF9AE}" pid="4" name="LastSaved">
    <vt:filetime>2022-12-02T00:00:00Z</vt:filetime>
  </property>
  <property fmtid="{D5CDD505-2E9C-101B-9397-08002B2CF9AE}" pid="5" name="Producer">
    <vt:lpwstr>Microsoft® Excel® for Microsoft 365</vt:lpwstr>
  </property>
</Properties>
</file>